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734B"/>
    <a:srgbClr val="6D3212"/>
    <a:srgbClr val="521D2D"/>
    <a:srgbClr val="787070"/>
    <a:srgbClr val="DFBDDE"/>
    <a:srgbClr val="FFA30E"/>
    <a:srgbClr val="EF61CD"/>
    <a:srgbClr val="EBECA7"/>
    <a:srgbClr val="E6DA7F"/>
    <a:srgbClr val="4F3B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352A8-55B8-4CD0-8304-C5533B2DD4D7}" type="datetimeFigureOut">
              <a:rPr lang="sl-SI" smtClean="0"/>
              <a:t>19. 05. 2021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E5A9-FC12-413E-BF60-3E1ECCAB94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17592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352A8-55B8-4CD0-8304-C5533B2DD4D7}" type="datetimeFigureOut">
              <a:rPr lang="sl-SI" smtClean="0"/>
              <a:t>19. 05. 2021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E5A9-FC12-413E-BF60-3E1ECCAB94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6717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352A8-55B8-4CD0-8304-C5533B2DD4D7}" type="datetimeFigureOut">
              <a:rPr lang="sl-SI" smtClean="0"/>
              <a:t>19. 05. 2021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E5A9-FC12-413E-BF60-3E1ECCAB94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91401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352A8-55B8-4CD0-8304-C5533B2DD4D7}" type="datetimeFigureOut">
              <a:rPr lang="sl-SI" smtClean="0"/>
              <a:t>19. 05. 2021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E5A9-FC12-413E-BF60-3E1ECCAB94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94624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352A8-55B8-4CD0-8304-C5533B2DD4D7}" type="datetimeFigureOut">
              <a:rPr lang="sl-SI" smtClean="0"/>
              <a:t>19. 05. 2021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E5A9-FC12-413E-BF60-3E1ECCAB94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684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352A8-55B8-4CD0-8304-C5533B2DD4D7}" type="datetimeFigureOut">
              <a:rPr lang="sl-SI" smtClean="0"/>
              <a:t>19. 05. 2021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E5A9-FC12-413E-BF60-3E1ECCAB94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8706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352A8-55B8-4CD0-8304-C5533B2DD4D7}" type="datetimeFigureOut">
              <a:rPr lang="sl-SI" smtClean="0"/>
              <a:t>19. 05. 2021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E5A9-FC12-413E-BF60-3E1ECCAB94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94113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352A8-55B8-4CD0-8304-C5533B2DD4D7}" type="datetimeFigureOut">
              <a:rPr lang="sl-SI" smtClean="0"/>
              <a:t>19. 05. 2021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E5A9-FC12-413E-BF60-3E1ECCAB94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8376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352A8-55B8-4CD0-8304-C5533B2DD4D7}" type="datetimeFigureOut">
              <a:rPr lang="sl-SI" smtClean="0"/>
              <a:t>19. 05. 2021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E5A9-FC12-413E-BF60-3E1ECCAB94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7315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352A8-55B8-4CD0-8304-C5533B2DD4D7}" type="datetimeFigureOut">
              <a:rPr lang="sl-SI" smtClean="0"/>
              <a:t>19. 05. 2021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E5A9-FC12-413E-BF60-3E1ECCAB94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2527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352A8-55B8-4CD0-8304-C5533B2DD4D7}" type="datetimeFigureOut">
              <a:rPr lang="sl-SI" smtClean="0"/>
              <a:t>19. 05. 2021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4E5A9-FC12-413E-BF60-3E1ECCAB94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31448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352A8-55B8-4CD0-8304-C5533B2DD4D7}" type="datetimeFigureOut">
              <a:rPr lang="sl-SI" smtClean="0"/>
              <a:t>19. 05. 2021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4E5A9-FC12-413E-BF60-3E1ECCAB94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210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8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02"/>
    </mc:Choice>
    <mc:Fallback>
      <p:transition spd="slow" advTm="1060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-222069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117543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60"/>
    </mc:Choice>
    <mc:Fallback>
      <p:transition spd="slow" advTm="2206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175439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06"/>
    </mc:Choice>
    <mc:Fallback>
      <p:transition spd="slow" advTm="2120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445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2914620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58"/>
    </mc:Choice>
    <mc:Fallback>
      <p:transition spd="slow" advTm="2085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98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" y="-1711234"/>
            <a:ext cx="9326880" cy="12435842"/>
          </a:xfrm>
        </p:spPr>
      </p:pic>
    </p:spTree>
    <p:extLst>
      <p:ext uri="{BB962C8B-B14F-4D97-AF65-F5344CB8AC3E}">
        <p14:creationId xmlns:p14="http://schemas.microsoft.com/office/powerpoint/2010/main" val="145546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05"/>
    </mc:Choice>
    <mc:Fallback>
      <p:transition spd="slow" advTm="2140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8457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3396789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23"/>
    </mc:Choice>
    <mc:Fallback>
      <p:transition spd="slow" advTm="2092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98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524" y="-1907178"/>
            <a:ext cx="7422952" cy="9897271"/>
          </a:xfrm>
        </p:spPr>
      </p:pic>
    </p:spTree>
    <p:extLst>
      <p:ext uri="{BB962C8B-B14F-4D97-AF65-F5344CB8AC3E}">
        <p14:creationId xmlns:p14="http://schemas.microsoft.com/office/powerpoint/2010/main" val="78057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24"/>
    </mc:Choice>
    <mc:Fallback>
      <p:transition spd="slow" advTm="20824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21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3423564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32"/>
    </mc:Choice>
    <mc:Fallback>
      <p:transition spd="slow" advTm="2513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69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81" y="-2593298"/>
            <a:ext cx="7902638" cy="10536852"/>
          </a:xfrm>
        </p:spPr>
      </p:pic>
    </p:spTree>
    <p:extLst>
      <p:ext uri="{BB962C8B-B14F-4D97-AF65-F5344CB8AC3E}">
        <p14:creationId xmlns:p14="http://schemas.microsoft.com/office/powerpoint/2010/main" val="2036961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34"/>
    </mc:Choice>
    <mc:Fallback>
      <p:transition spd="slow" advTm="2143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4361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106545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16"/>
    </mc:Choice>
    <mc:Fallback>
      <p:transition spd="slow" advTm="2101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9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81" y="-1573966"/>
            <a:ext cx="7902638" cy="10536852"/>
          </a:xfrm>
        </p:spPr>
      </p:pic>
    </p:spTree>
    <p:extLst>
      <p:ext uri="{BB962C8B-B14F-4D97-AF65-F5344CB8AC3E}">
        <p14:creationId xmlns:p14="http://schemas.microsoft.com/office/powerpoint/2010/main" val="402567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00"/>
    </mc:Choice>
    <mc:Fallback>
      <p:transition spd="slow" advTm="204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4846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1517983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51"/>
    </mc:Choice>
    <mc:Fallback>
      <p:transition spd="slow" advTm="2075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00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66" y="-1049313"/>
            <a:ext cx="8772067" cy="11696091"/>
          </a:xfrm>
        </p:spPr>
      </p:pic>
    </p:spTree>
    <p:extLst>
      <p:ext uri="{BB962C8B-B14F-4D97-AF65-F5344CB8AC3E}">
        <p14:creationId xmlns:p14="http://schemas.microsoft.com/office/powerpoint/2010/main" val="425242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53"/>
    </mc:Choice>
    <mc:Fallback>
      <p:transition spd="slow" advTm="2095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872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3234046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08"/>
    </mc:Choice>
    <mc:Fallback>
      <p:transition spd="slow" advTm="2160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4577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2953966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81"/>
    </mc:Choice>
    <mc:Fallback>
      <p:transition spd="slow" advTm="2328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C0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208" y="-1843790"/>
            <a:ext cx="8635584" cy="11514114"/>
          </a:xfrm>
        </p:spPr>
      </p:pic>
    </p:spTree>
    <p:extLst>
      <p:ext uri="{BB962C8B-B14F-4D97-AF65-F5344CB8AC3E}">
        <p14:creationId xmlns:p14="http://schemas.microsoft.com/office/powerpoint/2010/main" val="266293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67"/>
    </mc:Choice>
    <mc:Fallback>
      <p:transition spd="slow" advTm="2236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6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284" y="-2038663"/>
            <a:ext cx="8217431" cy="10956576"/>
          </a:xfrm>
        </p:spPr>
      </p:pic>
    </p:spTree>
    <p:extLst>
      <p:ext uri="{BB962C8B-B14F-4D97-AF65-F5344CB8AC3E}">
        <p14:creationId xmlns:p14="http://schemas.microsoft.com/office/powerpoint/2010/main" val="817419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39"/>
    </mc:Choice>
    <mc:Fallback>
      <p:transition spd="slow" advTm="22539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4714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49160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1"/>
    </mc:Choice>
    <mc:Fallback>
      <p:transition spd="slow" advTm="2452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4282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49348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50"/>
    </mc:Choice>
    <mc:Fallback>
      <p:transition spd="slow" advTm="2045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208650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43"/>
    </mc:Choice>
    <mc:Fallback>
      <p:transition spd="slow" advTm="21143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3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19" y="-2083633"/>
            <a:ext cx="8322362" cy="11096484"/>
          </a:xfrm>
        </p:spPr>
      </p:pic>
    </p:spTree>
    <p:extLst>
      <p:ext uri="{BB962C8B-B14F-4D97-AF65-F5344CB8AC3E}">
        <p14:creationId xmlns:p14="http://schemas.microsoft.com/office/powerpoint/2010/main" val="1807012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73"/>
    </mc:Choice>
    <mc:Fallback>
      <p:transition spd="slow" advTm="22273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685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3769596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75"/>
    </mc:Choice>
    <mc:Fallback>
      <p:transition spd="slow" advTm="2247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0787"/>
            <a:ext cx="12192000" cy="9144001"/>
          </a:xfrm>
        </p:spPr>
      </p:pic>
    </p:spTree>
    <p:extLst>
      <p:ext uri="{BB962C8B-B14F-4D97-AF65-F5344CB8AC3E}">
        <p14:creationId xmlns:p14="http://schemas.microsoft.com/office/powerpoint/2010/main" val="347685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55"/>
    </mc:Choice>
    <mc:Fallback>
      <p:transition spd="slow" advTm="20655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4715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2887089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17"/>
    </mc:Choice>
    <mc:Fallback>
      <p:transition spd="slow" advTm="22817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824504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33"/>
    </mc:Choice>
    <mc:Fallback>
      <p:transition spd="slow" advTm="22733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1326"/>
            <a:ext cx="12192000" cy="16256002"/>
          </a:xfrm>
        </p:spPr>
      </p:pic>
    </p:spTree>
    <p:extLst>
      <p:ext uri="{BB962C8B-B14F-4D97-AF65-F5344CB8AC3E}">
        <p14:creationId xmlns:p14="http://schemas.microsoft.com/office/powerpoint/2010/main" val="425447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64"/>
    </mc:Choice>
    <mc:Fallback>
      <p:transition spd="slow" advTm="21164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205740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87"/>
    </mc:Choice>
    <mc:Fallback>
      <p:transition spd="slow" advTm="21087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0" y="-2293496"/>
            <a:ext cx="9086860" cy="12115815"/>
          </a:xfrm>
        </p:spPr>
      </p:pic>
    </p:spTree>
    <p:extLst>
      <p:ext uri="{BB962C8B-B14F-4D97-AF65-F5344CB8AC3E}">
        <p14:creationId xmlns:p14="http://schemas.microsoft.com/office/powerpoint/2010/main" val="83020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82"/>
    </mc:Choice>
    <mc:Fallback>
      <p:transition spd="slow" advTm="21182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1"/>
            <a:ext cx="12192000" cy="16256002"/>
          </a:xfrm>
        </p:spPr>
      </p:pic>
    </p:spTree>
    <p:extLst>
      <p:ext uri="{BB962C8B-B14F-4D97-AF65-F5344CB8AC3E}">
        <p14:creationId xmlns:p14="http://schemas.microsoft.com/office/powerpoint/2010/main" val="11041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85"/>
    </mc:Choice>
    <mc:Fallback>
      <p:transition spd="slow" advTm="21685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741"/>
            <a:ext cx="12192000" cy="16256002"/>
          </a:xfrm>
        </p:spPr>
      </p:pic>
    </p:spTree>
    <p:extLst>
      <p:ext uri="{BB962C8B-B14F-4D97-AF65-F5344CB8AC3E}">
        <p14:creationId xmlns:p14="http://schemas.microsoft.com/office/powerpoint/2010/main" val="3253107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39"/>
    </mc:Choice>
    <mc:Fallback>
      <p:transition spd="slow" advTm="21839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093205"/>
          </a:xfrm>
        </p:spPr>
      </p:pic>
    </p:spTree>
    <p:extLst>
      <p:ext uri="{BB962C8B-B14F-4D97-AF65-F5344CB8AC3E}">
        <p14:creationId xmlns:p14="http://schemas.microsoft.com/office/powerpoint/2010/main" val="2943609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93"/>
    </mc:Choice>
    <mc:Fallback>
      <p:transition spd="slow" advTm="20793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9468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201713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31"/>
    </mc:Choice>
    <mc:Fallback>
      <p:transition spd="slow" advTm="22131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0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2574981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29"/>
    </mc:Choice>
    <mc:Fallback>
      <p:transition spd="slow" advTm="2162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7726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956996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03"/>
    </mc:Choice>
    <mc:Fallback>
      <p:transition spd="slow" advTm="20703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947" y="-434714"/>
            <a:ext cx="5936105" cy="7914808"/>
          </a:xfrm>
        </p:spPr>
      </p:pic>
    </p:spTree>
    <p:extLst>
      <p:ext uri="{BB962C8B-B14F-4D97-AF65-F5344CB8AC3E}">
        <p14:creationId xmlns:p14="http://schemas.microsoft.com/office/powerpoint/2010/main" val="3800683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95"/>
    </mc:Choice>
    <mc:Fallback>
      <p:transition spd="slow" advTm="20995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4636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216793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60"/>
    </mc:Choice>
    <mc:Fallback>
      <p:transition spd="slow" advTm="2126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4557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4082255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69"/>
    </mc:Choice>
    <mc:Fallback>
      <p:transition spd="slow" advTm="21669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4656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4048608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03"/>
    </mc:Choice>
    <mc:Fallback>
      <p:transition spd="slow" advTm="21203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4479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170016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14"/>
    </mc:Choice>
    <mc:Fallback>
      <p:transition spd="slow" advTm="21214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61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957" y="0"/>
            <a:ext cx="8742086" cy="11656116"/>
          </a:xfrm>
        </p:spPr>
      </p:pic>
    </p:spTree>
    <p:extLst>
      <p:ext uri="{BB962C8B-B14F-4D97-AF65-F5344CB8AC3E}">
        <p14:creationId xmlns:p14="http://schemas.microsoft.com/office/powerpoint/2010/main" val="386250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94"/>
    </mc:Choice>
    <mc:Fallback>
      <p:transition spd="slow" advTm="21594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8" y="-1184224"/>
            <a:ext cx="9386663" cy="12515553"/>
          </a:xfrm>
        </p:spPr>
      </p:pic>
    </p:spTree>
    <p:extLst>
      <p:ext uri="{BB962C8B-B14F-4D97-AF65-F5344CB8AC3E}">
        <p14:creationId xmlns:p14="http://schemas.microsoft.com/office/powerpoint/2010/main" val="273640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42"/>
    </mc:Choice>
    <mc:Fallback>
      <p:transition spd="slow" advTm="21942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4813"/>
            <a:ext cx="12306925" cy="9230194"/>
          </a:xfrm>
        </p:spPr>
      </p:pic>
    </p:spTree>
    <p:extLst>
      <p:ext uri="{BB962C8B-B14F-4D97-AF65-F5344CB8AC3E}">
        <p14:creationId xmlns:p14="http://schemas.microsoft.com/office/powerpoint/2010/main" val="3815201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50"/>
    </mc:Choice>
    <mc:Fallback>
      <p:transition spd="slow" advTm="2275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B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284" y="-1144548"/>
            <a:ext cx="8217431" cy="10956576"/>
          </a:xfrm>
        </p:spPr>
      </p:pic>
    </p:spTree>
    <p:extLst>
      <p:ext uri="{BB962C8B-B14F-4D97-AF65-F5344CB8AC3E}">
        <p14:creationId xmlns:p14="http://schemas.microsoft.com/office/powerpoint/2010/main" val="3599989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10"/>
    </mc:Choice>
    <mc:Fallback>
      <p:transition spd="slow" advTm="2261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284" y="-2023672"/>
            <a:ext cx="8217431" cy="10956576"/>
          </a:xfrm>
        </p:spPr>
      </p:pic>
    </p:spTree>
    <p:extLst>
      <p:ext uri="{BB962C8B-B14F-4D97-AF65-F5344CB8AC3E}">
        <p14:creationId xmlns:p14="http://schemas.microsoft.com/office/powerpoint/2010/main" val="362988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70"/>
    </mc:Choice>
    <mc:Fallback>
      <p:transition spd="slow" advTm="2097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04910"/>
          </a:xfrm>
        </p:spPr>
      </p:pic>
    </p:spTree>
    <p:extLst>
      <p:ext uri="{BB962C8B-B14F-4D97-AF65-F5344CB8AC3E}">
        <p14:creationId xmlns:p14="http://schemas.microsoft.com/office/powerpoint/2010/main" val="256826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86"/>
    </mc:Choice>
    <mc:Fallback>
      <p:transition spd="slow" advTm="20886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1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14" y="-719528"/>
            <a:ext cx="7392971" cy="9857296"/>
          </a:xfrm>
        </p:spPr>
      </p:pic>
    </p:spTree>
    <p:extLst>
      <p:ext uri="{BB962C8B-B14F-4D97-AF65-F5344CB8AC3E}">
        <p14:creationId xmlns:p14="http://schemas.microsoft.com/office/powerpoint/2010/main" val="28658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34"/>
    </mc:Choice>
    <mc:Fallback>
      <p:transition spd="slow" advTm="22334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3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799" y="0"/>
            <a:ext cx="8262401" cy="11016536"/>
          </a:xfrm>
        </p:spPr>
      </p:pic>
    </p:spTree>
    <p:extLst>
      <p:ext uri="{BB962C8B-B14F-4D97-AF65-F5344CB8AC3E}">
        <p14:creationId xmlns:p14="http://schemas.microsoft.com/office/powerpoint/2010/main" val="1532249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06"/>
    </mc:Choice>
    <mc:Fallback>
      <p:transition spd="slow" advTm="22306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73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47" y="-977536"/>
            <a:ext cx="7797706" cy="10396943"/>
          </a:xfrm>
        </p:spPr>
      </p:pic>
    </p:spTree>
    <p:extLst>
      <p:ext uri="{BB962C8B-B14F-4D97-AF65-F5344CB8AC3E}">
        <p14:creationId xmlns:p14="http://schemas.microsoft.com/office/powerpoint/2010/main" val="195936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06"/>
    </mc:Choice>
    <mc:Fallback>
      <p:transition spd="slow" advTm="2970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2149"/>
            <a:ext cx="12192000" cy="8104910"/>
          </a:xfrm>
        </p:spPr>
      </p:pic>
    </p:spTree>
    <p:extLst>
      <p:ext uri="{BB962C8B-B14F-4D97-AF65-F5344CB8AC3E}">
        <p14:creationId xmlns:p14="http://schemas.microsoft.com/office/powerpoint/2010/main" val="3957442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26"/>
    </mc:Choice>
    <mc:Fallback>
      <p:transition spd="slow" advTm="2092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43546" y="-2252552"/>
            <a:ext cx="8104907" cy="12192000"/>
          </a:xfrm>
        </p:spPr>
      </p:pic>
    </p:spTree>
    <p:extLst>
      <p:ext uri="{BB962C8B-B14F-4D97-AF65-F5344CB8AC3E}">
        <p14:creationId xmlns:p14="http://schemas.microsoft.com/office/powerpoint/2010/main" val="80057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29"/>
    </mc:Choice>
    <mc:Fallback>
      <p:transition spd="slow" advTm="2102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1585917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08"/>
    </mc:Choice>
    <mc:Fallback>
      <p:transition spd="slow" advTm="2390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755"/>
            <a:ext cx="12192000" cy="9144001"/>
          </a:xfrm>
        </p:spPr>
      </p:pic>
    </p:spTree>
    <p:extLst>
      <p:ext uri="{BB962C8B-B14F-4D97-AF65-F5344CB8AC3E}">
        <p14:creationId xmlns:p14="http://schemas.microsoft.com/office/powerpoint/2010/main" val="4006036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36"/>
    </mc:Choice>
    <mc:Fallback>
      <p:transition spd="slow" advTm="2103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Širokozaslonsko</PresentationFormat>
  <Paragraphs>0</Paragraphs>
  <Slides>52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Lea Pintarič</dc:creator>
  <cp:lastModifiedBy>Lea Pintarič</cp:lastModifiedBy>
  <cp:revision>6</cp:revision>
  <dcterms:created xsi:type="dcterms:W3CDTF">2021-05-19T14:52:42Z</dcterms:created>
  <dcterms:modified xsi:type="dcterms:W3CDTF">2021-05-19T15:57:53Z</dcterms:modified>
</cp:coreProperties>
</file>